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2" r:id="rId2"/>
    <p:sldId id="273" r:id="rId3"/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B37"/>
    <a:srgbClr val="78AA9B"/>
    <a:srgbClr val="113552"/>
    <a:srgbClr val="103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15"/>
    <p:restoredTop sz="76463"/>
  </p:normalViewPr>
  <p:slideViewPr>
    <p:cSldViewPr snapToGrid="0" snapToObjects="1">
      <p:cViewPr varScale="1">
        <p:scale>
          <a:sx n="96" d="100"/>
          <a:sy n="96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D3FED-D120-894F-B1EF-C9E6098704B5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FA38C-F115-F94A-8501-A72B8CAC0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FA38C-F115-F94A-8501-A72B8CAC0F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FA38C-F115-F94A-8501-A72B8CAC0F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FA38C-F115-F94A-8501-A72B8CAC0F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0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CD9B-2D13-0D43-A51C-CC3BCC44C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6247D-3124-2F4A-8130-93090A84F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6D38-1202-6B45-A72F-E5AE76C3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61A6-AABC-4D4F-B374-CB1EEBDF72E9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29D7-8EEB-6B43-BE44-A37F0546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4DA7-8661-6C46-8B86-CDE0AF5A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8C73-685D-714A-A405-4F1046F7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ED82B4-68AF-6020-B781-75216DF5E1A1}"/>
              </a:ext>
            </a:extLst>
          </p:cNvPr>
          <p:cNvSpPr/>
          <p:nvPr userDrawn="1"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CBF383-5199-9D2F-EBBB-DC9739BF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F4F5BDB1-67B1-4DCC-7CD9-F33C0C17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B9137-2C6A-E327-4420-05331400B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438" y="1668463"/>
            <a:ext cx="10515600" cy="3933825"/>
          </a:xfrm>
        </p:spPr>
        <p:txBody>
          <a:bodyPr/>
          <a:lstStyle>
            <a:lvl1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73B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4442F2-2FDC-8A2E-15C8-C5DDCCFC1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5732" y="6093285"/>
            <a:ext cx="1636486" cy="49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3E9B8D-F5B5-E34F-F72B-36F745F67A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211" y="6172074"/>
            <a:ext cx="3027716" cy="3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99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3740D-649B-1B46-950D-F5B37D21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1C80D-64D4-3640-9420-DA6C4B460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1BED9-2D56-9643-A3F4-CDE1D020F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61A6-AABC-4D4F-B374-CB1EEBDF72E9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0340-7A4A-4042-A0A5-50F676E1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C841-B1C3-0549-B253-6EC413BA9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C73-685D-714A-A405-4F1046F7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dc.app.s360.is/workforce-innovation-opportunity-ac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130E0926-66CF-48F8-745E-470C02710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133" y="1785384"/>
            <a:ext cx="3846159" cy="38461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B8C6D3-B704-1A41-8308-FAF7512BB131}"/>
              </a:ext>
            </a:extLst>
          </p:cNvPr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ADAB-BD4C-B54F-8CB3-6A48C768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Workforce Innovation and Opportunity Act (WIOA)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D02F2B4-314F-3542-A761-388C2A71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6212-321C-68B5-9956-84F2F96247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1726" y="1712941"/>
            <a:ext cx="650252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Workforce Innovation and Opportunity Act (WIOA) is a federally funded program that establishes the Workforce Development System.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This funding is to support training and employment services for adults, dislocated workers, and low-income, out-of-school youth.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Idaho Workforce Development Council acts as the workforce board for the state of Idaho.</a:t>
            </a:r>
          </a:p>
        </p:txBody>
      </p:sp>
    </p:spTree>
    <p:extLst>
      <p:ext uri="{BB962C8B-B14F-4D97-AF65-F5344CB8AC3E}">
        <p14:creationId xmlns:p14="http://schemas.microsoft.com/office/powerpoint/2010/main" val="368622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043C4ECD-BFD0-BAF0-1818-9A68CD4DA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133" y="1785384"/>
            <a:ext cx="3846158" cy="38461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B8C6D3-B704-1A41-8308-FAF7512BB131}"/>
              </a:ext>
            </a:extLst>
          </p:cNvPr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ADAB-BD4C-B54F-8CB3-6A48C768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WIOA Services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D02F2B4-314F-3542-A761-388C2A71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6212-321C-68B5-9956-84F2F96247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1726" y="1712941"/>
            <a:ext cx="6751910" cy="4351338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24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Eligible adults and dislocated workers can receive basic career services, individualized career services, and training to get jobs.</a:t>
            </a:r>
          </a:p>
          <a:p>
            <a:pPr fontAlgn="base">
              <a:lnSpc>
                <a:spcPct val="100000"/>
              </a:lnSpc>
              <a:spcBef>
                <a:spcPts val="24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 of school youth can get tutoring, mentorship, and other assistance to complete secondary-level education and connect to career training opportunities. </a:t>
            </a:r>
          </a:p>
          <a:p>
            <a:pPr fontAlgn="base">
              <a:lnSpc>
                <a:spcPct val="100000"/>
              </a:lnSpc>
              <a:spcBef>
                <a:spcPts val="2400"/>
              </a:spcBef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Financial assistance is available to employers to help train workers, create on-the-job-training opportunities and support laid off workers or those in need of other short-term services that help employees stay on the job. </a:t>
            </a:r>
          </a:p>
        </p:txBody>
      </p:sp>
    </p:spTree>
    <p:extLst>
      <p:ext uri="{BB962C8B-B14F-4D97-AF65-F5344CB8AC3E}">
        <p14:creationId xmlns:p14="http://schemas.microsoft.com/office/powerpoint/2010/main" val="415772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B8C6D3-B704-1A41-8308-FAF7512BB131}"/>
              </a:ext>
            </a:extLst>
          </p:cNvPr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rgbClr val="11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FADAB-BD4C-B54F-8CB3-6A48C768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2" y="0"/>
            <a:ext cx="10515600" cy="127220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 More Information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D02F2B4-314F-3542-A761-388C2A71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782" y="6217204"/>
            <a:ext cx="294861" cy="302865"/>
          </a:xfrm>
          <a:solidFill>
            <a:schemeClr val="accent3"/>
          </a:solidFill>
        </p:spPr>
        <p:txBody>
          <a:bodyPr/>
          <a:lstStyle/>
          <a:p>
            <a:pPr algn="ctr"/>
            <a:fld id="{4F0B98DD-DB61-2040-B124-7B25D1724A97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6212-321C-68B5-9956-84F2F96247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1726" y="1712941"/>
            <a:ext cx="666878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Customers can access the full range of WIOA services through the American Job Centers located in each of the six geographic regions of the state.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Training providers need to be added to the Eligible Training Provider List before WIOA funds can be used to pay for occupational training.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rgbClr val="000000"/>
                </a:solidFill>
                <a:effectLst/>
                <a:latin typeface="+mj-lt"/>
              </a:rPr>
              <a:t>Access information 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</a:rPr>
              <a:t>and connect to services at: 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hlinkClick r:id="rId3"/>
              </a:rPr>
              <a:t>https://wdc.app.s360.is/</a:t>
            </a:r>
            <a:r>
              <a:rPr lang="en-US" sz="2000">
                <a:solidFill>
                  <a:srgbClr val="000000"/>
                </a:solidFill>
                <a:effectLst/>
                <a:latin typeface="+mj-lt"/>
                <a:hlinkClick r:id="rId3"/>
              </a:rPr>
              <a:t>workforce-innovation-opportunity-act/</a:t>
            </a:r>
            <a:endParaRPr lang="en-US" sz="200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00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B91B97-6EA2-75AF-E27F-B8624A8F554D}"/>
              </a:ext>
            </a:extLst>
          </p:cNvPr>
          <p:cNvSpPr/>
          <p:nvPr/>
        </p:nvSpPr>
        <p:spPr>
          <a:xfrm>
            <a:off x="7765133" y="1785384"/>
            <a:ext cx="3847083" cy="3846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 image placeholder &gt;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B16A110-A3FD-2B60-D7F8-FA16C3F380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5132" y="1785384"/>
            <a:ext cx="3847083" cy="38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5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rkforce Development Council">
      <a:dk1>
        <a:srgbClr val="000000"/>
      </a:dk1>
      <a:lt1>
        <a:srgbClr val="FFFFFF"/>
      </a:lt1>
      <a:dk2>
        <a:srgbClr val="113451"/>
      </a:dk2>
      <a:lt2>
        <a:srgbClr val="E7E6E6"/>
      </a:lt2>
      <a:accent1>
        <a:srgbClr val="78AA9B"/>
      </a:accent1>
      <a:accent2>
        <a:srgbClr val="265583"/>
      </a:accent2>
      <a:accent3>
        <a:srgbClr val="2E8C9D"/>
      </a:accent3>
      <a:accent4>
        <a:srgbClr val="B3D37E"/>
      </a:accent4>
      <a:accent5>
        <a:srgbClr val="DABB3A"/>
      </a:accent5>
      <a:accent6>
        <a:srgbClr val="373B3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231</Words>
  <Application>Microsoft Macintosh PowerPoint</Application>
  <PresentationFormat>Widescreen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Workforce Innovation and Opportunity Act (WIOA)</vt:lpstr>
      <vt:lpstr>WIOA Services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</dc:title>
  <dc:creator>Casey Bender</dc:creator>
  <cp:lastModifiedBy>Microsoft Office User</cp:lastModifiedBy>
  <cp:revision>22</cp:revision>
  <dcterms:created xsi:type="dcterms:W3CDTF">2019-11-05T17:40:06Z</dcterms:created>
  <dcterms:modified xsi:type="dcterms:W3CDTF">2022-10-10T23:17:22Z</dcterms:modified>
</cp:coreProperties>
</file>