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274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552"/>
    <a:srgbClr val="78AA9B"/>
    <a:srgbClr val="373B37"/>
    <a:srgbClr val="103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76327"/>
  </p:normalViewPr>
  <p:slideViewPr>
    <p:cSldViewPr snapToGrid="0" snapToObjects="1">
      <p:cViewPr varScale="1">
        <p:scale>
          <a:sx n="96" d="100"/>
          <a:sy n="96" d="100"/>
        </p:scale>
        <p:origin x="1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D3FED-D120-894F-B1EF-C9E6098704B5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FA38C-F115-F94A-8501-A72B8CA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0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CD9B-2D13-0D43-A51C-CC3BCC44C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6247D-3124-2F4A-8130-93090A84F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6D38-1202-6B45-A72F-E5AE76C3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61A6-AABC-4D4F-B374-CB1EEBDF72E9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29D7-8EEB-6B43-BE44-A37F0546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4DA7-8661-6C46-8B86-CDE0AF5A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8C73-685D-714A-A405-4F1046F7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ED82B4-68AF-6020-B781-75216DF5E1A1}"/>
              </a:ext>
            </a:extLst>
          </p:cNvPr>
          <p:cNvSpPr/>
          <p:nvPr userDrawn="1"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CBF383-5199-9D2F-EBBB-DC9739BF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4F5BDB1-67B1-4DCC-7CD9-F33C0C17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B9137-2C6A-E327-4420-05331400B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438" y="1668463"/>
            <a:ext cx="10515600" cy="3933825"/>
          </a:xfrm>
        </p:spPr>
        <p:txBody>
          <a:bodyPr/>
          <a:lstStyle>
            <a:lvl1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4442F2-2FDC-8A2E-15C8-C5DDCCFC1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5732" y="6093285"/>
            <a:ext cx="1636486" cy="49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3E9B8D-F5B5-E34F-F72B-36F745F67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211" y="6172074"/>
            <a:ext cx="3027716" cy="3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9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3740D-649B-1B46-950D-F5B37D21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1C80D-64D4-3640-9420-DA6C4B46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1BED9-2D56-9643-A3F4-CDE1D020F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61A6-AABC-4D4F-B374-CB1EEBDF72E9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0340-7A4A-4042-A0A5-50F676E1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C841-B1C3-0549-B253-6EC413BA9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C73-685D-714A-A405-4F1046F7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Idaho Leader Initiative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6" y="1712941"/>
            <a:ext cx="475685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Designed to help employers and education entities scale work-based learning opportunities through programs such as internships, externships, apprenticeships, co-ops, career education, and on-the-job training.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978633E-3688-6E16-EB2B-208DA0EB4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10" y="2129582"/>
            <a:ext cx="1546075" cy="585496"/>
          </a:xfrm>
          <a:prstGeom prst="rect">
            <a:avLst/>
          </a:prstGeom>
        </p:spPr>
      </p:pic>
      <p:pic>
        <p:nvPicPr>
          <p:cNvPr id="11" name="Picture 10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2130D6B-FEBB-B962-5119-85EF2AD4E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937" y="2036317"/>
            <a:ext cx="1425279" cy="772026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AF29D1A-04CD-5BB5-8451-8189435EB8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951" y="2029862"/>
            <a:ext cx="1983154" cy="784937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535ECFD-FC66-FA35-E7D9-7882B5B2CE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0374" y="4414281"/>
            <a:ext cx="1694379" cy="1039912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E922E28D-BC46-C075-5CD4-CC52FD7D5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148" y="4525578"/>
            <a:ext cx="1405789" cy="817319"/>
          </a:xfrm>
          <a:prstGeom prst="rect">
            <a:avLst/>
          </a:prstGeom>
        </p:spPr>
      </p:pic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6DD4F9-7252-8C39-58EE-4BA935FD55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0836" y="3309808"/>
            <a:ext cx="1719378" cy="56558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462775BE-2D58-FA07-BA4A-BB120356D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773" y="3179241"/>
            <a:ext cx="1641079" cy="714663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7F2418BC-DB9C-0D9A-09A3-92C548BFB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6833" y="3293786"/>
            <a:ext cx="1625600" cy="609600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911E8B53-2F48-BA03-F997-2F41C4FF68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1960" y="4466362"/>
            <a:ext cx="935751" cy="935751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7E5D9ABB-7146-0B5E-976B-A537F867C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3189" y="4436397"/>
            <a:ext cx="1183140" cy="9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2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Work-Based Learning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ACBA08-9AC0-531A-6FF6-E006EF75E50A}"/>
              </a:ext>
            </a:extLst>
          </p:cNvPr>
          <p:cNvSpPr txBox="1">
            <a:spLocks/>
          </p:cNvSpPr>
          <p:nvPr/>
        </p:nvSpPr>
        <p:spPr>
          <a:xfrm>
            <a:off x="521726" y="2212621"/>
            <a:ext cx="3372941" cy="3851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About Work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Education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 Engagement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Externships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5032-8E41-AF6D-9898-FF24D94D9AC7}"/>
              </a:ext>
            </a:extLst>
          </p:cNvPr>
          <p:cNvSpPr txBox="1">
            <a:spLocks/>
          </p:cNvSpPr>
          <p:nvPr/>
        </p:nvSpPr>
        <p:spPr>
          <a:xfrm>
            <a:off x="4409529" y="2212621"/>
            <a:ext cx="3372941" cy="3851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Through Work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Internships 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Pre-Apprenticeship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Co-Op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A27B01-AF01-5CD1-7916-E87EFA930C4D}"/>
              </a:ext>
            </a:extLst>
          </p:cNvPr>
          <p:cNvSpPr txBox="1">
            <a:spLocks/>
          </p:cNvSpPr>
          <p:nvPr/>
        </p:nvSpPr>
        <p:spPr>
          <a:xfrm>
            <a:off x="8297333" y="2212621"/>
            <a:ext cx="3372941" cy="3851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 At Work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On-the-job Training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320040">
              <a:lnSpc>
                <a:spcPct val="100000"/>
              </a:lnSpc>
              <a:spcBef>
                <a:spcPts val="18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016CE2-3751-A807-78E4-E73CFF90064A}"/>
              </a:ext>
            </a:extLst>
          </p:cNvPr>
          <p:cNvCxnSpPr>
            <a:cxnSpLocks/>
          </p:cNvCxnSpPr>
          <p:nvPr/>
        </p:nvCxnSpPr>
        <p:spPr>
          <a:xfrm>
            <a:off x="4096910" y="1770231"/>
            <a:ext cx="0" cy="384145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8F593-E526-BEC5-E1B8-BAA1CFDCE786}"/>
              </a:ext>
            </a:extLst>
          </p:cNvPr>
          <p:cNvCxnSpPr>
            <a:cxnSpLocks/>
          </p:cNvCxnSpPr>
          <p:nvPr/>
        </p:nvCxnSpPr>
        <p:spPr>
          <a:xfrm>
            <a:off x="7918199" y="1770231"/>
            <a:ext cx="0" cy="384145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5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Idaho Leader Website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6" y="1712941"/>
            <a:ext cx="637578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Tools for Employers &amp; Educators</a:t>
            </a:r>
          </a:p>
          <a:p>
            <a:pPr marL="502920" indent="-320040">
              <a:lnSpc>
                <a:spcPct val="100000"/>
              </a:lnSpc>
              <a:spcBef>
                <a:spcPts val="24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Best practices relationships between employers and educators</a:t>
            </a:r>
          </a:p>
          <a:p>
            <a:pPr marL="502920" indent="-320040">
              <a:lnSpc>
                <a:spcPct val="100000"/>
              </a:lnSpc>
              <a:spcBef>
                <a:spcPts val="24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Sample activities for work-based learning activities </a:t>
            </a:r>
          </a:p>
          <a:p>
            <a:pPr marL="502920" indent="-320040">
              <a:lnSpc>
                <a:spcPct val="100000"/>
              </a:lnSpc>
              <a:spcBef>
                <a:spcPts val="24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How-to guides </a:t>
            </a:r>
          </a:p>
          <a:p>
            <a:pPr marL="502920" indent="-320040">
              <a:lnSpc>
                <a:spcPct val="100000"/>
              </a:lnSpc>
              <a:spcBef>
                <a:spcPts val="24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 connection to get started on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Pathful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Idaho: A platform that allows any student at a contracted school to connect “live” with industry experts: locally, across the state, regionally, or nationally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FB4B6C-52FA-2E2D-E062-676190262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635" y="1597486"/>
            <a:ext cx="4364639" cy="4200340"/>
          </a:xfrm>
          <a:prstGeom prst="rect">
            <a:avLst/>
          </a:prstGeom>
          <a:ln>
            <a:solidFill>
              <a:srgbClr val="113552"/>
            </a:solidFill>
          </a:ln>
        </p:spPr>
      </p:pic>
    </p:spTree>
    <p:extLst>
      <p:ext uri="{BB962C8B-B14F-4D97-AF65-F5344CB8AC3E}">
        <p14:creationId xmlns:p14="http://schemas.microsoft.com/office/powerpoint/2010/main" val="236949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kforce Development Council">
      <a:dk1>
        <a:srgbClr val="000000"/>
      </a:dk1>
      <a:lt1>
        <a:srgbClr val="FFFFFF"/>
      </a:lt1>
      <a:dk2>
        <a:srgbClr val="113451"/>
      </a:dk2>
      <a:lt2>
        <a:srgbClr val="E7E6E6"/>
      </a:lt2>
      <a:accent1>
        <a:srgbClr val="78AA9B"/>
      </a:accent1>
      <a:accent2>
        <a:srgbClr val="265583"/>
      </a:accent2>
      <a:accent3>
        <a:srgbClr val="2E8C9D"/>
      </a:accent3>
      <a:accent4>
        <a:srgbClr val="B3D37E"/>
      </a:accent4>
      <a:accent5>
        <a:srgbClr val="DABB3A"/>
      </a:accent5>
      <a:accent6>
        <a:srgbClr val="373B3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122</Words>
  <Application>Microsoft Macintosh PowerPoint</Application>
  <PresentationFormat>Widescreen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Idaho Leader Initiative</vt:lpstr>
      <vt:lpstr>Work-Based Learning</vt:lpstr>
      <vt:lpstr>Idaho Leader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</dc:title>
  <dc:creator>Casey Bender</dc:creator>
  <cp:lastModifiedBy>Microsoft Office User</cp:lastModifiedBy>
  <cp:revision>24</cp:revision>
  <dcterms:created xsi:type="dcterms:W3CDTF">2019-11-05T17:40:06Z</dcterms:created>
  <dcterms:modified xsi:type="dcterms:W3CDTF">2022-09-28T15:01:10Z</dcterms:modified>
</cp:coreProperties>
</file>