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2" r:id="rId2"/>
    <p:sldId id="273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B37"/>
    <a:srgbClr val="78AA9B"/>
    <a:srgbClr val="113552"/>
    <a:srgbClr val="103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5"/>
    <p:restoredTop sz="76463"/>
  </p:normalViewPr>
  <p:slideViewPr>
    <p:cSldViewPr snapToGrid="0" snapToObjects="1">
      <p:cViewPr varScale="1">
        <p:scale>
          <a:sx n="121" d="100"/>
          <a:sy n="121" d="100"/>
        </p:scale>
        <p:origin x="13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D3FED-D120-894F-B1EF-C9E6098704B5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FA38C-F115-F94A-8501-A72B8CA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0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CD9B-2D13-0D43-A51C-CC3BCC44C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6247D-3124-2F4A-8130-93090A84F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6D38-1202-6B45-A72F-E5AE76C3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61A6-AABC-4D4F-B374-CB1EEBDF72E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29D7-8EEB-6B43-BE44-A37F0546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4DA7-8661-6C46-8B86-CDE0AF5A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8C73-685D-714A-A405-4F1046F7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ED82B4-68AF-6020-B781-75216DF5E1A1}"/>
              </a:ext>
            </a:extLst>
          </p:cNvPr>
          <p:cNvSpPr/>
          <p:nvPr userDrawn="1"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CBF383-5199-9D2F-EBBB-DC9739BF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F4F5BDB1-67B1-4DCC-7CD9-F33C0C17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B9137-2C6A-E327-4420-05331400B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438" y="1668463"/>
            <a:ext cx="10515600" cy="3933825"/>
          </a:xfrm>
        </p:spPr>
        <p:txBody>
          <a:bodyPr/>
          <a:lstStyle>
            <a:lvl1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4442F2-2FDC-8A2E-15C8-C5DDCCFC1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5732" y="6093285"/>
            <a:ext cx="1636486" cy="49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3E9B8D-F5B5-E34F-F72B-36F745F67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211" y="6172074"/>
            <a:ext cx="3027716" cy="3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9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3740D-649B-1B46-950D-F5B37D21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1C80D-64D4-3640-9420-DA6C4B46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1BED9-2D56-9643-A3F4-CDE1D020F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61A6-AABC-4D4F-B374-CB1EEBDF72E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0340-7A4A-4042-A0A5-50F676E1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C841-B1C3-0549-B253-6EC413BA9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C73-685D-714A-A405-4F1046F7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dish&#10;&#10;Description automatically generated">
            <a:extLst>
              <a:ext uri="{FF2B5EF4-FFF2-40B4-BE49-F238E27FC236}">
                <a16:creationId xmlns:a16="http://schemas.microsoft.com/office/drawing/2014/main" id="{EB176D15-1619-4A1D-21DF-4A3C5487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33" y="1785384"/>
            <a:ext cx="3846159" cy="38461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Idaho Talent Pipeline Management Initiative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6212-321C-68B5-9956-84F2F9624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727" y="1712941"/>
            <a:ext cx="639169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Led by the Idaho Workforce Development Council, TPMⓇ is designed to be a scalable, employer-led solution designed to close the skills gap in ways that generates shared value and a return on investment (ROI) for employers as well as learners, education and workforce providers (including OPSOs), and the communities in which they reside. </a:t>
            </a:r>
          </a:p>
        </p:txBody>
      </p:sp>
    </p:spTree>
    <p:extLst>
      <p:ext uri="{BB962C8B-B14F-4D97-AF65-F5344CB8AC3E}">
        <p14:creationId xmlns:p14="http://schemas.microsoft.com/office/powerpoint/2010/main" val="368622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Idaho Talent Pipeline Management Initiative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0F951B-C5AE-9DB7-0E7D-E93DA58E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98" y="1422400"/>
            <a:ext cx="4794804" cy="47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2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Grant Eligibility &amp; Deadlines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6212-321C-68B5-9956-84F2F9624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727" y="1712941"/>
            <a:ext cx="43966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Employers can support Idaho’s implementation of TPM by working with regional project managers to start or participate in industry-specific collaborative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d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esigned to address workforce pipeline issues.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E5F701-CA87-2B19-5D80-A7BF4F78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01" y="1712940"/>
            <a:ext cx="6594572" cy="41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5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Idaho Talent Pipeline Management Initiative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6212-321C-68B5-9956-84F2F9624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726" y="1712941"/>
            <a:ext cx="864998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Regional Industry Efforts </a:t>
            </a:r>
          </a:p>
          <a:p>
            <a:pPr marL="502920" indent="-320040">
              <a:lnSpc>
                <a:spcPct val="120000"/>
              </a:lnSpc>
              <a:spcBef>
                <a:spcPts val="1200"/>
              </a:spcBef>
            </a:pP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NORTHERN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Hosted by Coeur d’Alene Area Economic Development: Healthcare &amp; Construction</a:t>
            </a:r>
          </a:p>
          <a:p>
            <a:pPr marL="502920" indent="-320040">
              <a:lnSpc>
                <a:spcPct val="120000"/>
              </a:lnSpc>
              <a:spcBef>
                <a:spcPts val="1200"/>
              </a:spcBef>
            </a:pP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NORTH CENTRAL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Hosted by Clearwater Economic Development Assn: Healthcare &amp; Natural Resources</a:t>
            </a:r>
          </a:p>
          <a:p>
            <a:pPr marL="502920" indent="-320040">
              <a:lnSpc>
                <a:spcPct val="120000"/>
              </a:lnSpc>
              <a:spcBef>
                <a:spcPts val="1200"/>
              </a:spcBef>
            </a:pP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SOUTHWESTERN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Hosted by 1 Percent Consulting: Construction, Healthcare, Broadband</a:t>
            </a:r>
          </a:p>
          <a:p>
            <a:pPr marL="502920" indent="-320040">
              <a:lnSpc>
                <a:spcPct val="120000"/>
              </a:lnSpc>
              <a:spcBef>
                <a:spcPts val="1200"/>
              </a:spcBef>
            </a:pP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SOUTH CENTRAL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</a:t>
            </a: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Hosted by College of Southern Idaho: Food Processing &amp; Healthcare</a:t>
            </a:r>
          </a:p>
          <a:p>
            <a:pPr marL="502920" indent="-320040">
              <a:lnSpc>
                <a:spcPct val="120000"/>
              </a:lnSpc>
              <a:spcBef>
                <a:spcPts val="1200"/>
              </a:spcBef>
            </a:pP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EASTERN and SOUTHEASTERN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Hosted by College of Eastern Idaho</a:t>
            </a:r>
          </a:p>
          <a:p>
            <a:pPr marL="502920" indent="-320040">
              <a:lnSpc>
                <a:spcPct val="120000"/>
              </a:lnSpc>
              <a:spcBef>
                <a:spcPts val="1200"/>
              </a:spcBef>
            </a:pP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STATEWIDE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Hosted by Idaho Associated General Contractors: Construction</a:t>
            </a:r>
          </a:p>
          <a:p>
            <a:pPr marL="502920" indent="-320040">
              <a:lnSpc>
                <a:spcPct val="120000"/>
              </a:lnSpc>
              <a:spcBef>
                <a:spcPts val="1200"/>
              </a:spcBef>
            </a:pP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STATEWIDE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 Hosted by Idaho Manufacturing Alliance: Advanced Manufacturing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E7C0AE2-3FE4-EFE8-1DBF-C76B5097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09" y="2048739"/>
            <a:ext cx="2390485" cy="37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9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kforce Development Council">
      <a:dk1>
        <a:srgbClr val="000000"/>
      </a:dk1>
      <a:lt1>
        <a:srgbClr val="FFFFFF"/>
      </a:lt1>
      <a:dk2>
        <a:srgbClr val="113451"/>
      </a:dk2>
      <a:lt2>
        <a:srgbClr val="E7E6E6"/>
      </a:lt2>
      <a:accent1>
        <a:srgbClr val="78AA9B"/>
      </a:accent1>
      <a:accent2>
        <a:srgbClr val="265583"/>
      </a:accent2>
      <a:accent3>
        <a:srgbClr val="2E8C9D"/>
      </a:accent3>
      <a:accent4>
        <a:srgbClr val="B3D37E"/>
      </a:accent4>
      <a:accent5>
        <a:srgbClr val="DABB3A"/>
      </a:accent5>
      <a:accent6>
        <a:srgbClr val="373B3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203</Words>
  <Application>Microsoft Office PowerPoint</Application>
  <PresentationFormat>Widescreen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Idaho Talent Pipeline Management Initiative</vt:lpstr>
      <vt:lpstr>Idaho Talent Pipeline Management Initiative</vt:lpstr>
      <vt:lpstr>Grant Eligibility &amp; Deadlines</vt:lpstr>
      <vt:lpstr>Idaho Talent Pipeline Management Initiative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</dc:title>
  <dc:creator>Casey Bender</dc:creator>
  <cp:lastModifiedBy>Chad Lahti</cp:lastModifiedBy>
  <cp:revision>23</cp:revision>
  <dcterms:created xsi:type="dcterms:W3CDTF">2019-11-05T17:40:06Z</dcterms:created>
  <dcterms:modified xsi:type="dcterms:W3CDTF">2025-07-11T17:29:30Z</dcterms:modified>
</cp:coreProperties>
</file>